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Default Extension="jpeg" ContentType="image/jpeg"/>
  <Default Extension="png" ContentType="image/png"/>
  <Override PartName="/ppt/presentation.xml" ContentType="application/vnd.openxmlformats-officedocument.presentationml.presentation.main+xml"/>
  <Override PartName="/ppt/slideMasters/slideMaster.xml" ContentType="application/vnd.openxmlformats-officedocument.presentationml.slideMaster+xml"/>
  <Override PartName="/ppt/slideLayouts/slideLayout.xml" ContentType="application/vnd.openxmlformats-officedocument.presentationml.slideLayout+xml"/>
  <Override PartName="/ppt/theme/theme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</Types>
</file>

<file path=_rels/.rels>&#65279;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>
  <p:sldMasterIdLst>
    <p:sldMasterId id="2147483648" r:id="rId1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</p:sldIdLst>
  <p:sldSz cx="12192000" cy="12192000"/>
  <p:notesSz cx="6858000" cy="9144000"/>
</p:presentation>
</file>

<file path=ppt/presProps.xml><?xml version="1.0" encoding="utf-8"?>
<p:presentationPr xmlns:p="http://schemas.openxmlformats.org/presentationml/2006/main" xmlns:a="http://schemas.openxmlformats.org/drawingml/2006/main" xmlns:r="http://schemas.openxmlformats.org/officeDocument/2006/relationships">
</p:presentationPr>
</file>

<file path=ppt/tableStyles.xml><?xml version="1.0" encoding="utf-8"?>
<a:tblStyleLst xmlns:a="http://schemas.openxmlformats.org/drawingml/2006/main" def="{5C22544A-7EE6-4342-B048-85BDC9FD1C3A}">
</a:tblStyleLst>
</file>

<file path=ppt/_rels/presentation.xml.rels>&#65279;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.xml"/><Relationship Id="rId2" Type="http://schemas.openxmlformats.org/officeDocument/2006/relationships/theme" Target="theme/theme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/Relationships>
</file>

<file path=ppt/slideLayouts/_rels/slideLayout.xml.rels>&#65279;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theme" Target="../theme/theme.xml"/></Relationships>
</file>

<file path=ppt/slideMasters/slideMaster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</p:sldMaster>
</file>

<file path=ppt/slides/_rels/slide1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.png"/><Relationship Id="rPictId1" Type="http://schemas.openxmlformats.org/officeDocument/2006/relationships/image" Target="../media/image2.png"/><Relationship Id="rPictId2" Type="http://schemas.openxmlformats.org/officeDocument/2006/relationships/image" Target="../media/image3.png"/><Relationship Id="rPictId3" Type="http://schemas.openxmlformats.org/officeDocument/2006/relationships/image" Target="../media/image4.png"/><Relationship Id="rPictId4" Type="http://schemas.openxmlformats.org/officeDocument/2006/relationships/image" Target="../media/image5.jpeg"/><Relationship Id="rId1" Type="http://schemas.openxmlformats.org/officeDocument/2006/relationships/slideLayout" Target="../slideLayouts/slideLayout.xml"/></Relationships>
</file>

<file path=ppt/slides/_rels/slide10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2.jpeg"/><Relationship Id="rId1" Type="http://schemas.openxmlformats.org/officeDocument/2006/relationships/slideLayout" Target="../slideLayouts/slideLayout.xml"/></Relationships>
</file>

<file path=ppt/slides/_rels/slide11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3.jpeg"/><Relationship Id="rId1" Type="http://schemas.openxmlformats.org/officeDocument/2006/relationships/slideLayout" Target="../slideLayouts/slideLayout.xml"/></Relationships>
</file>

<file path=ppt/slides/_rels/slide12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4.jpeg"/><Relationship Id="rId1" Type="http://schemas.openxmlformats.org/officeDocument/2006/relationships/slideLayout" Target="../slideLayouts/slideLayout.xml"/></Relationships>
</file>

<file path=ppt/slides/_rels/slide13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14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15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5.jpeg"/><Relationship Id="rId1" Type="http://schemas.openxmlformats.org/officeDocument/2006/relationships/slideLayout" Target="../slideLayouts/slideLayout.xml"/></Relationships>
</file>

<file path=ppt/slides/_rels/slide16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6.jpeg"/><Relationship Id="rId1" Type="http://schemas.openxmlformats.org/officeDocument/2006/relationships/slideLayout" Target="../slideLayouts/slideLayout.xml"/></Relationships>
</file>

<file path=ppt/slides/_rels/slide17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7.png"/><Relationship Id="rPictId1" Type="http://schemas.openxmlformats.org/officeDocument/2006/relationships/image" Target="../media/image18.jpeg"/><Relationship Id="rId1" Type="http://schemas.openxmlformats.org/officeDocument/2006/relationships/slideLayout" Target="../slideLayouts/slideLayout.xml"/></Relationships>
</file>

<file path=ppt/slides/_rels/slide18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9.jpeg"/><Relationship Id="rId1" Type="http://schemas.openxmlformats.org/officeDocument/2006/relationships/slideLayout" Target="../slideLayouts/slideLayout.xml"/></Relationships>
</file>

<file path=ppt/slides/_rels/slide19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20.png"/><Relationship Id="rPictId1" Type="http://schemas.openxmlformats.org/officeDocument/2006/relationships/image" Target="../media/image21.jpeg"/><Relationship Id="rId1" Type="http://schemas.openxmlformats.org/officeDocument/2006/relationships/slideLayout" Target="../slideLayouts/slideLayout.xml"/></Relationships>
</file>

<file path=ppt/slides/_rels/slide2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6.jpeg"/><Relationship Id="rId1" Type="http://schemas.openxmlformats.org/officeDocument/2006/relationships/slideLayout" Target="../slideLayouts/slideLayout.xml"/></Relationships>
</file>

<file path=ppt/slides/_rels/slide20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22.png"/><Relationship Id="rPictId1" Type="http://schemas.openxmlformats.org/officeDocument/2006/relationships/image" Target="../media/image23.jpeg"/><Relationship Id="rId1" Type="http://schemas.openxmlformats.org/officeDocument/2006/relationships/slideLayout" Target="../slideLayouts/slideLayout.xml"/></Relationships>
</file>

<file path=ppt/slides/_rels/slide21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24.png"/><Relationship Id="rPictId1" Type="http://schemas.openxmlformats.org/officeDocument/2006/relationships/image" Target="../media/image25.png"/><Relationship Id="rPictId2" Type="http://schemas.openxmlformats.org/officeDocument/2006/relationships/image" Target="../media/image26.png"/><Relationship Id="rId1" Type="http://schemas.openxmlformats.org/officeDocument/2006/relationships/slideLayout" Target="../slideLayouts/slideLayout.xml"/></Relationships>
</file>

<file path=ppt/slides/_rels/slide22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27.jpeg"/><Relationship Id="rId1" Type="http://schemas.openxmlformats.org/officeDocument/2006/relationships/slideLayout" Target="../slideLayouts/slideLayout.xml"/></Relationships>
</file>

<file path=ppt/slides/_rels/slide23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28.jpeg"/><Relationship Id="rId1" Type="http://schemas.openxmlformats.org/officeDocument/2006/relationships/slideLayout" Target="../slideLayouts/slideLayout.xml"/></Relationships>
</file>

<file path=ppt/slides/_rels/slide24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29.jpeg"/><Relationship Id="rId1" Type="http://schemas.openxmlformats.org/officeDocument/2006/relationships/slideLayout" Target="../slideLayouts/slideLayout.xml"/></Relationships>
</file>

<file path=ppt/slides/_rels/slide25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0.jpeg"/><Relationship Id="rId1" Type="http://schemas.openxmlformats.org/officeDocument/2006/relationships/slideLayout" Target="../slideLayouts/slideLayout.xml"/></Relationships>
</file>

<file path=ppt/slides/_rels/slide26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1.png"/><Relationship Id="rId1" Type="http://schemas.openxmlformats.org/officeDocument/2006/relationships/slideLayout" Target="../slideLayouts/slideLayout.xml"/></Relationships>
</file>

<file path=ppt/slides/_rels/slide27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2.jpeg"/><Relationship Id="rId1" Type="http://schemas.openxmlformats.org/officeDocument/2006/relationships/slideLayout" Target="../slideLayouts/slideLayout.xml"/></Relationships>
</file>

<file path=ppt/slides/_rels/slide28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3.jpeg"/><Relationship Id="rId1" Type="http://schemas.openxmlformats.org/officeDocument/2006/relationships/slideLayout" Target="../slideLayouts/slideLayout.xml"/></Relationships>
</file>

<file path=ppt/slides/_rels/slide29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4.jpeg"/><Relationship Id="rId1" Type="http://schemas.openxmlformats.org/officeDocument/2006/relationships/slideLayout" Target="../slideLayouts/slideLayout.xml"/></Relationships>
</file>

<file path=ppt/slides/_rels/slide3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.jpeg"/><Relationship Id="rId1" Type="http://schemas.openxmlformats.org/officeDocument/2006/relationships/slideLayout" Target="../slideLayouts/slideLayout.xml"/></Relationships>
</file>

<file path=ppt/slides/_rels/slide30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5.jpeg"/><Relationship Id="rId1" Type="http://schemas.openxmlformats.org/officeDocument/2006/relationships/slideLayout" Target="../slideLayouts/slideLayout.xml"/></Relationships>
</file>

<file path=ppt/slides/_rels/slide31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6.jpeg"/><Relationship Id="rId1" Type="http://schemas.openxmlformats.org/officeDocument/2006/relationships/slideLayout" Target="../slideLayouts/slideLayout.xml"/></Relationships>
</file>

<file path=ppt/slides/_rels/slide32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7.jpeg"/><Relationship Id="rId1" Type="http://schemas.openxmlformats.org/officeDocument/2006/relationships/slideLayout" Target="../slideLayouts/slideLayout.xml"/></Relationships>
</file>

<file path=ppt/slides/_rels/slide33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8.jpeg"/><Relationship Id="rId1" Type="http://schemas.openxmlformats.org/officeDocument/2006/relationships/slideLayout" Target="../slideLayouts/slideLayout.xml"/></Relationships>
</file>

<file path=ppt/slides/_rels/slide34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39.jpeg"/><Relationship Id="rId1" Type="http://schemas.openxmlformats.org/officeDocument/2006/relationships/slideLayout" Target="../slideLayouts/slideLayout.xml"/></Relationships>
</file>

<file path=ppt/slides/_rels/slide35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40.jpeg"/><Relationship Id="rPictId1" Type="http://schemas.openxmlformats.org/officeDocument/2006/relationships/image" Target="../media/image41.png"/><Relationship Id="rPictId2" Type="http://schemas.openxmlformats.org/officeDocument/2006/relationships/image" Target="../media/image42.png"/><Relationship Id="rPictId3" Type="http://schemas.openxmlformats.org/officeDocument/2006/relationships/image" Target="../media/image43.png"/><Relationship Id="rId1" Type="http://schemas.openxmlformats.org/officeDocument/2006/relationships/slideLayout" Target="../slideLayouts/slideLayout.xml"/></Relationships>
</file>

<file path=ppt/slides/_rels/slide36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44.jpeg"/><Relationship Id="rId1" Type="http://schemas.openxmlformats.org/officeDocument/2006/relationships/slideLayout" Target="../slideLayouts/slideLayout.xml"/></Relationships>
</file>

<file path=ppt/slides/_rels/slide37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45.jpeg"/><Relationship Id="rId1" Type="http://schemas.openxmlformats.org/officeDocument/2006/relationships/slideLayout" Target="../slideLayouts/slideLayout.xml"/></Relationships>
</file>

<file path=ppt/slides/_rels/slide38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46.png"/><Relationship Id="rPictId1" Type="http://schemas.openxmlformats.org/officeDocument/2006/relationships/image" Target="../media/image47.jpeg"/><Relationship Id="rId1" Type="http://schemas.openxmlformats.org/officeDocument/2006/relationships/slideLayout" Target="../slideLayouts/slideLayout.xml"/></Relationships>
</file>

<file path=ppt/slides/_rels/slide39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48.jpeg"/><Relationship Id="rId1" Type="http://schemas.openxmlformats.org/officeDocument/2006/relationships/slideLayout" Target="../slideLayouts/slideLayout.xml"/></Relationships>
</file>

<file path=ppt/slides/_rels/slide4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40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49.jpeg"/><Relationship Id="rId1" Type="http://schemas.openxmlformats.org/officeDocument/2006/relationships/slideLayout" Target="../slideLayouts/slideLayout.xml"/></Relationships>
</file>

<file path=ppt/slides/_rels/slide41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50.jpeg"/><Relationship Id="rId1" Type="http://schemas.openxmlformats.org/officeDocument/2006/relationships/slideLayout" Target="../slideLayouts/slideLayout.xml"/></Relationships>
</file>

<file path=ppt/slides/_rels/slide42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51.jpeg"/><Relationship Id="rId1" Type="http://schemas.openxmlformats.org/officeDocument/2006/relationships/slideLayout" Target="../slideLayouts/slideLayout.xml"/></Relationships>
</file>

<file path=ppt/slides/_rels/slide43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52.jpeg"/><Relationship Id="rId1" Type="http://schemas.openxmlformats.org/officeDocument/2006/relationships/slideLayout" Target="../slideLayouts/slideLayout.xml"/></Relationships>
</file>

<file path=ppt/slides/_rels/slide44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53.png"/><Relationship Id="rId1" Type="http://schemas.openxmlformats.org/officeDocument/2006/relationships/slideLayout" Target="../slideLayouts/slideLayout.xml"/></Relationships>
</file>

<file path=ppt/slides/_rels/slide45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54.jpeg"/><Relationship Id="rId1" Type="http://schemas.openxmlformats.org/officeDocument/2006/relationships/slideLayout" Target="../slideLayouts/slideLayout.xml"/></Relationships>
</file>

<file path=ppt/slides/_rels/slide46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55.jpeg"/><Relationship Id="rId1" Type="http://schemas.openxmlformats.org/officeDocument/2006/relationships/slideLayout" Target="../slideLayouts/slideLayout.xml"/></Relationships>
</file>

<file path=ppt/slides/_rels/slide47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56.jpeg"/><Relationship Id="rId1" Type="http://schemas.openxmlformats.org/officeDocument/2006/relationships/slideLayout" Target="../slideLayouts/slideLayout.xml"/></Relationships>
</file>

<file path=ppt/slides/_rels/slide48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57.jpeg"/><Relationship Id="rId1" Type="http://schemas.openxmlformats.org/officeDocument/2006/relationships/slideLayout" Target="../slideLayouts/slideLayout.xml"/></Relationships>
</file>

<file path=ppt/slides/_rels/slide49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58.jpeg"/><Relationship Id="rId1" Type="http://schemas.openxmlformats.org/officeDocument/2006/relationships/slideLayout" Target="../slideLayouts/slideLayout.xml"/></Relationships>
</file>

<file path=ppt/slides/_rels/slide5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8.jpeg"/><Relationship Id="rId1" Type="http://schemas.openxmlformats.org/officeDocument/2006/relationships/slideLayout" Target="../slideLayouts/slideLayout.xml"/></Relationships>
</file>

<file path=ppt/slides/_rels/slide50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59.jpeg"/><Relationship Id="rId1" Type="http://schemas.openxmlformats.org/officeDocument/2006/relationships/slideLayout" Target="../slideLayouts/slideLayout.xml"/></Relationships>
</file>

<file path=ppt/slides/_rels/slide51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60.jpeg"/><Relationship Id="rId1" Type="http://schemas.openxmlformats.org/officeDocument/2006/relationships/slideLayout" Target="../slideLayouts/slideLayout.xml"/></Relationships>
</file>

<file path=ppt/slides/_rels/slide52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53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61.jpeg"/><Relationship Id="rId1" Type="http://schemas.openxmlformats.org/officeDocument/2006/relationships/slideLayout" Target="../slideLayouts/slideLayout.xml"/></Relationships>
</file>

<file path=ppt/slides/_rels/slide54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62.jpeg"/><Relationship Id="rId1" Type="http://schemas.openxmlformats.org/officeDocument/2006/relationships/slideLayout" Target="../slideLayouts/slideLayout.xml"/></Relationships>
</file>

<file path=ppt/slides/_rels/slide55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63.jpeg"/><Relationship Id="rId1" Type="http://schemas.openxmlformats.org/officeDocument/2006/relationships/slideLayout" Target="../slideLayouts/slideLayout.xml"/></Relationships>
</file>

<file path=ppt/slides/_rels/slide56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64.jpeg"/><Relationship Id="rId1" Type="http://schemas.openxmlformats.org/officeDocument/2006/relationships/slideLayout" Target="../slideLayouts/slideLayout.xml"/></Relationships>
</file>

<file path=ppt/slides/_rels/slide57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65.jpeg"/><Relationship Id="rId1" Type="http://schemas.openxmlformats.org/officeDocument/2006/relationships/slideLayout" Target="../slideLayouts/slideLayout.xml"/></Relationships>
</file>

<file path=ppt/slides/_rels/slide58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59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66.png"/><Relationship Id="rPictId1" Type="http://schemas.openxmlformats.org/officeDocument/2006/relationships/image" Target="../media/image67.jpeg"/><Relationship Id="rId1" Type="http://schemas.openxmlformats.org/officeDocument/2006/relationships/slideLayout" Target="../slideLayouts/slideLayout.xml"/></Relationships>
</file>

<file path=ppt/slides/_rels/slide6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60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68.jpeg"/><Relationship Id="rId1" Type="http://schemas.openxmlformats.org/officeDocument/2006/relationships/slideLayout" Target="../slideLayouts/slideLayout.xml"/></Relationships>
</file>

<file path=ppt/slides/_rels/slide61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69.jpeg"/><Relationship Id="rId1" Type="http://schemas.openxmlformats.org/officeDocument/2006/relationships/slideLayout" Target="../slideLayouts/slideLayout.xml"/></Relationships>
</file>

<file path=ppt/slides/_rels/slide62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0.jpeg"/><Relationship Id="rId1" Type="http://schemas.openxmlformats.org/officeDocument/2006/relationships/slideLayout" Target="../slideLayouts/slideLayout.xml"/></Relationships>
</file>

<file path=ppt/slides/_rels/slide63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1.png"/><Relationship Id="rPictId1" Type="http://schemas.openxmlformats.org/officeDocument/2006/relationships/image" Target="../media/image72.jpeg"/><Relationship Id="rId1" Type="http://schemas.openxmlformats.org/officeDocument/2006/relationships/slideLayout" Target="../slideLayouts/slideLayout.xml"/></Relationships>
</file>

<file path=ppt/slides/_rels/slide64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3.jpeg"/><Relationship Id="rId1" Type="http://schemas.openxmlformats.org/officeDocument/2006/relationships/slideLayout" Target="../slideLayouts/slideLayout.xml"/></Relationships>
</file>

<file path=ppt/slides/_rels/slide65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66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4.jpeg"/><Relationship Id="rId1" Type="http://schemas.openxmlformats.org/officeDocument/2006/relationships/slideLayout" Target="../slideLayouts/slideLayout.xml"/></Relationships>
</file>

<file path=ppt/slides/_rels/slide67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5.jpeg"/><Relationship Id="rId1" Type="http://schemas.openxmlformats.org/officeDocument/2006/relationships/slideLayout" Target="../slideLayouts/slideLayout.xml"/></Relationships>
</file>

<file path=ppt/slides/_rels/slide68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6.jpeg"/><Relationship Id="rId1" Type="http://schemas.openxmlformats.org/officeDocument/2006/relationships/slideLayout" Target="../slideLayouts/slideLayout.xml"/></Relationships>
</file>

<file path=ppt/slides/_rels/slide69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7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9.jpeg"/><Relationship Id="rId1" Type="http://schemas.openxmlformats.org/officeDocument/2006/relationships/slideLayout" Target="../slideLayouts/slideLayout.xml"/></Relationships>
</file>

<file path=ppt/slides/_rels/slide70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7.jpeg"/><Relationship Id="rId1" Type="http://schemas.openxmlformats.org/officeDocument/2006/relationships/slideLayout" Target="../slideLayouts/slideLayout.xml"/></Relationships>
</file>

<file path=ppt/slides/_rels/slide71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8.jpeg"/><Relationship Id="rId1" Type="http://schemas.openxmlformats.org/officeDocument/2006/relationships/slideLayout" Target="../slideLayouts/slideLayout.xml"/></Relationships>
</file>

<file path=ppt/slides/_rels/slide72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79.png"/><Relationship Id="rPictId1" Type="http://schemas.openxmlformats.org/officeDocument/2006/relationships/image" Target="../media/image80.png"/><Relationship Id="rPictId2" Type="http://schemas.openxmlformats.org/officeDocument/2006/relationships/image" Target="../media/image81.png"/><Relationship Id="rPictId3" Type="http://schemas.openxmlformats.org/officeDocument/2006/relationships/image" Target="../media/image82.jpeg"/><Relationship Id="rId1" Type="http://schemas.openxmlformats.org/officeDocument/2006/relationships/slideLayout" Target="../slideLayouts/slideLayout.xml"/></Relationships>
</file>

<file path=ppt/slides/_rels/slide73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83.png"/><Relationship Id="rPictId1" Type="http://schemas.openxmlformats.org/officeDocument/2006/relationships/image" Target="../media/image84.jpeg"/><Relationship Id="rId1" Type="http://schemas.openxmlformats.org/officeDocument/2006/relationships/slideLayout" Target="../slideLayouts/slideLayout.xml"/></Relationships>
</file>

<file path=ppt/slides/_rels/slide74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85.png"/><Relationship Id="rId1" Type="http://schemas.openxmlformats.org/officeDocument/2006/relationships/slideLayout" Target="../slideLayouts/slideLayout.xml"/></Relationships>
</file>

<file path=ppt/slides/_rels/slide75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86.png"/><Relationship Id="rPictId1" Type="http://schemas.openxmlformats.org/officeDocument/2006/relationships/image" Target="../media/image87.png"/><Relationship Id="rPictId2" Type="http://schemas.openxmlformats.org/officeDocument/2006/relationships/image" Target="../media/image88.png"/><Relationship Id="rPictId3" Type="http://schemas.openxmlformats.org/officeDocument/2006/relationships/image" Target="../media/image89.png"/><Relationship Id="rPictId4" Type="http://schemas.openxmlformats.org/officeDocument/2006/relationships/image" Target="../media/image90.png"/><Relationship Id="rPictId5" Type="http://schemas.openxmlformats.org/officeDocument/2006/relationships/image" Target="../media/image91.png"/><Relationship Id="rPictId6" Type="http://schemas.openxmlformats.org/officeDocument/2006/relationships/image" Target="../media/image92.jpeg"/><Relationship Id="rId1" Type="http://schemas.openxmlformats.org/officeDocument/2006/relationships/slideLayout" Target="../slideLayouts/slideLayout.xml"/></Relationships>
</file>

<file path=ppt/slides/_rels/slide76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93.jpeg"/><Relationship Id="rId1" Type="http://schemas.openxmlformats.org/officeDocument/2006/relationships/slideLayout" Target="../slideLayouts/slideLayout.xml"/></Relationships>
</file>

<file path=ppt/slides/_rels/slide77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94.png"/><Relationship Id="rId1" Type="http://schemas.openxmlformats.org/officeDocument/2006/relationships/slideLayout" Target="../slideLayouts/slideLayout.xml"/></Relationships>
</file>

<file path=ppt/slides/_rels/slide78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95.png"/><Relationship Id="rPictId1" Type="http://schemas.openxmlformats.org/officeDocument/2006/relationships/image" Target="../media/image96.jpeg"/><Relationship Id="rId1" Type="http://schemas.openxmlformats.org/officeDocument/2006/relationships/slideLayout" Target="../slideLayouts/slideLayout.xml"/></Relationships>
</file>

<file path=ppt/slides/_rels/slide79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97.jpeg"/><Relationship Id="rId1" Type="http://schemas.openxmlformats.org/officeDocument/2006/relationships/slideLayout" Target="../slideLayouts/slideLayout.xml"/></Relationships>
</file>

<file path=ppt/slides/_rels/slide8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0.png"/><Relationship Id="rId1" Type="http://schemas.openxmlformats.org/officeDocument/2006/relationships/slideLayout" Target="../slideLayouts/slideLayout.xml"/></Relationships>
</file>

<file path=ppt/slides/_rels/slide80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98.png"/><Relationship Id="rPictId1" Type="http://schemas.openxmlformats.org/officeDocument/2006/relationships/image" Target="../media/image99.jpeg"/><Relationship Id="rId1" Type="http://schemas.openxmlformats.org/officeDocument/2006/relationships/slideLayout" Target="../slideLayouts/slideLayout.xml"/></Relationships>
</file>

<file path=ppt/slides/_rels/slide81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82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00.jpeg"/><Relationship Id="rId1" Type="http://schemas.openxmlformats.org/officeDocument/2006/relationships/slideLayout" Target="../slideLayouts/slideLayout.xml"/></Relationships>
</file>

<file path=ppt/slides/_rels/slide83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01.png"/><Relationship Id="rPictId1" Type="http://schemas.openxmlformats.org/officeDocument/2006/relationships/image" Target="../media/image102.jpeg"/><Relationship Id="rId1" Type="http://schemas.openxmlformats.org/officeDocument/2006/relationships/slideLayout" Target="../slideLayouts/slideLayout.xml"/></Relationships>
</file>

<file path=ppt/slides/_rels/slide84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85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86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87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03.jpeg"/><Relationship Id="rId1" Type="http://schemas.openxmlformats.org/officeDocument/2006/relationships/slideLayout" Target="../slideLayouts/slideLayout.xml"/></Relationships>
</file>

<file path=ppt/slides/_rels/slide88.xml.rels>&#65279;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.xml"/></Relationships>
</file>

<file path=ppt/slides/_rels/slide9.xml.rels>&#65279;<?xml version="1.0" encoding="UTF-8" standalone="yes"?>
<Relationships xmlns="http://schemas.openxmlformats.org/package/2006/relationships"><Relationship Id="rPictId0" Type="http://schemas.openxmlformats.org/officeDocument/2006/relationships/image" Target="../media/image11.jpeg"/><Relationship Id="rId1" Type="http://schemas.openxmlformats.org/officeDocument/2006/relationships/slideLayout" Target="../slideLayouts/slideLayout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615440" y="3334512"/>
            <a:ext cx="896112" cy="445008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2499360" y="3334512"/>
            <a:ext cx="438912" cy="445008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2962656" y="3349752"/>
            <a:ext cx="438912" cy="42976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3694176" y="3340608"/>
            <a:ext cx="1517904" cy="43281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6403848" y="1478280"/>
            <a:ext cx="5669280" cy="5254752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198120" y="3864864"/>
            <a:ext cx="5077968" cy="1578864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indent="0">
              <a:spcAft>
                <a:spcPts val="630"/>
              </a:spcAft>
            </a:pPr>
            <a:r>
              <a:rPr lang="en-US" sz="3500">
                <a:latin typeface="Sylfaen"/>
              </a:rPr>
              <a:t>B #1:2022^6^ 26 B</a:t>
            </a:r>
          </a:p>
          <a:p>
            <a:pPr indent="0"/>
            <a:r>
              <a:rPr lang="en-US" i="1" sz="5100" spc="-150">
                <a:latin typeface="Impact"/>
              </a:rPr>
              <a:t>mfcmmmmwmm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048256" y="234696"/>
            <a:ext cx="8208264" cy="21762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31648" y="225552"/>
            <a:ext cx="5846064" cy="9589008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350520" y="2602992"/>
            <a:ext cx="615696" cy="2852928"/>
          </a:xfrm>
          <a:prstGeom prst="rect">
            <a:avLst/>
          </a:prstGeom>
        </p:spPr>
        <p:txBody>
          <a:bodyPr lIns="0" tIns="0" rIns="0" bIns="0" vert="vert270" wrap="none">
            <a:noAutofit/>
          </a:bodyPr>
          <a:p>
            <a:pPr indent="0"/>
            <a:r>
              <a:rPr lang="en-US" sz="6600">
                <a:latin typeface="Sylfaen"/>
              </a:rPr>
              <a:t>Absolve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819912" y="225552"/>
            <a:ext cx="9973056" cy="50871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"/>
          <p:cNvSpPr/>
          <p:nvPr/>
        </p:nvSpPr>
        <p:spPr>
          <a:xfrm>
            <a:off x="4977384" y="3779520"/>
            <a:ext cx="2234184" cy="615696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algn="ctr" indent="0"/>
            <a:r>
              <a:rPr lang="en-US" sz="6600">
                <a:latin typeface="Sylfaen"/>
              </a:rPr>
              <a:t>Praise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0312" y="219456"/>
            <a:ext cx="11786616" cy="64434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0312" y="219456"/>
            <a:ext cx="11786616" cy="64434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04216" y="6394704"/>
            <a:ext cx="2746248" cy="25908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5769864" y="1450848"/>
            <a:ext cx="5974080" cy="48402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0312" y="219456"/>
            <a:ext cx="11786616" cy="64434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04216" y="6394704"/>
            <a:ext cx="2746248" cy="25908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5769864" y="1450848"/>
            <a:ext cx="5974080" cy="48402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469392" y="1441704"/>
            <a:ext cx="11274552" cy="52212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04216" y="6394704"/>
            <a:ext cx="2746248" cy="25908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5769864" y="1450848"/>
            <a:ext cx="5974080" cy="48402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4431792" y="4486656"/>
            <a:ext cx="804672" cy="758952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5257800" y="4471416"/>
            <a:ext cx="1002792" cy="80772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6278880" y="4480560"/>
            <a:ext cx="630936" cy="78028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0312" y="1447800"/>
            <a:ext cx="11500104" cy="4636008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3538728" y="246888"/>
            <a:ext cx="5413248" cy="719328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6600">
                <a:latin typeface="Sylfaen"/>
              </a:rPr>
              <a:t>£ </a:t>
            </a:r>
            <a:r>
              <a:rPr lang="en-US" i="1" sz="7700" spc="-900">
                <a:latin typeface="Courier New"/>
              </a:rPr>
              <a:t>Wk</a:t>
            </a:r>
            <a:r>
              <a:rPr lang="en-US" sz="6600">
                <a:latin typeface="Sylfaen"/>
              </a:rPr>
              <a:t> The Word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6408" y="216408"/>
            <a:ext cx="11780520" cy="612952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07264" y="2371344"/>
            <a:ext cx="11789664" cy="39745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0591800" y="5257800"/>
            <a:ext cx="1405128" cy="8961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3429000" y="216408"/>
            <a:ext cx="5760720" cy="207264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8720328" y="1773936"/>
            <a:ext cx="152400" cy="387096"/>
          </a:xfrm>
          <a:prstGeom prst="rect">
            <a:avLst/>
          </a:prstGeom>
          <a:solidFill>
            <a:srgbClr val="000000"/>
          </a:solidFill>
        </p:spPr>
        <p:txBody>
          <a:bodyPr lIns="0" tIns="0" rIns="0" bIns="0" vert="vert" wrap="none">
            <a:noAutofit/>
          </a:bodyPr>
          <a:p>
            <a:pPr indent="0"/>
            <a:r>
              <a:rPr lang="en-US" sz="1500" spc="150">
                <a:solidFill>
                  <a:srgbClr val="FFFFFF"/>
                </a:solidFill>
                <a:latin typeface="Courier New"/>
              </a:rPr>
              <a:t>Ill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95072" y="557784"/>
            <a:ext cx="11780520" cy="2971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9456" y="292608"/>
            <a:ext cx="11628120" cy="55656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810768" y="231648"/>
            <a:ext cx="5757672" cy="11811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203704" y="2212848"/>
            <a:ext cx="8159496" cy="2526792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4383024" y="231648"/>
            <a:ext cx="5084064" cy="731520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6600">
                <a:latin typeface="Sylfaen"/>
              </a:rPr>
              <a:t>Call to worshi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07264" y="292608"/>
            <a:ext cx="11411712" cy="513892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25552" y="292608"/>
            <a:ext cx="11771376" cy="65227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98120" y="249936"/>
            <a:ext cx="11798808" cy="65653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49936" y="237744"/>
            <a:ext cx="5769864" cy="1175613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49936" y="152400"/>
            <a:ext cx="5084064" cy="118506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22504" y="2365248"/>
            <a:ext cx="11756136" cy="957072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210312" y="3465576"/>
            <a:ext cx="3904488" cy="1831848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4693920" y="3477768"/>
            <a:ext cx="1658112" cy="181356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6998208" y="3505200"/>
            <a:ext cx="664464" cy="445008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11350752" y="3029712"/>
            <a:ext cx="259080" cy="262128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1700">
                <a:latin typeface="Gulim"/>
              </a:rPr>
              <a:t>\</a:t>
            </a:r>
          </a:p>
        </p:txBody>
      </p:sp>
      <p:sp>
        <p:nvSpPr>
          <p:cNvPr id="7" name=""/>
          <p:cNvSpPr/>
          <p:nvPr/>
        </p:nvSpPr>
        <p:spPr>
          <a:xfrm>
            <a:off x="4169664" y="4035552"/>
            <a:ext cx="234696" cy="1271016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indent="0">
              <a:spcAft>
                <a:spcPts val="4200"/>
              </a:spcAft>
            </a:pPr>
            <a:r>
              <a:rPr lang="en-US" sz="1700">
                <a:latin typeface="Gulim"/>
              </a:rPr>
              <a:t>\</a:t>
            </a:r>
          </a:p>
          <a:p>
            <a:pPr indent="0"/>
            <a:r>
              <a:rPr lang="en-US" b="1" sz="2800">
                <a:latin typeface="Tahoma"/>
              </a:rPr>
              <a:t>&gt;</a:t>
            </a:r>
          </a:p>
        </p:txBody>
      </p:sp>
      <p:sp>
        <p:nvSpPr>
          <p:cNvPr id="8" name=""/>
          <p:cNvSpPr/>
          <p:nvPr/>
        </p:nvSpPr>
        <p:spPr>
          <a:xfrm>
            <a:off x="9162288" y="3505200"/>
            <a:ext cx="1950720" cy="780288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algn="r" indent="0"/>
            <a:r>
              <a:rPr lang="en-US" cap="small" sz="8700" spc="-400">
                <a:latin typeface="Cambria"/>
              </a:rPr>
              <a:t>ism,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25552" y="249936"/>
            <a:ext cx="11771376" cy="65684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25552" y="249936"/>
            <a:ext cx="11734800" cy="5181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060704" y="1450848"/>
            <a:ext cx="5516880" cy="2886456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6845808" y="1450848"/>
            <a:ext cx="4648200" cy="22128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3360" y="249936"/>
            <a:ext cx="11783568" cy="65653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"/>
          <p:cNvSpPr/>
          <p:nvPr/>
        </p:nvSpPr>
        <p:spPr>
          <a:xfrm>
            <a:off x="3532632" y="3779520"/>
            <a:ext cx="5111496" cy="615696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algn="ctr" indent="0"/>
            <a:r>
              <a:rPr lang="en-US" sz="6600">
                <a:latin typeface="Sylfaen"/>
              </a:rPr>
              <a:t>Reconciliation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3360" y="249936"/>
            <a:ext cx="11783568" cy="6574536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3553968" y="6458712"/>
            <a:ext cx="280416" cy="280416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4100">
                <a:latin typeface="Sylfaen"/>
              </a:rPr>
              <a:t>o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31648" y="249936"/>
            <a:ext cx="11335512" cy="310286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0312" y="249936"/>
            <a:ext cx="11786616" cy="605637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01168" y="249936"/>
            <a:ext cx="11795760" cy="657453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4096512" y="2575560"/>
            <a:ext cx="4002024" cy="856488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3154680" y="3779520"/>
            <a:ext cx="5910072" cy="783336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6600">
                <a:latin typeface="Sylfaen"/>
              </a:rPr>
              <a:t>Song of The Day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871728" y="219456"/>
            <a:ext cx="10872216" cy="59344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731264" y="2331720"/>
            <a:ext cx="8894064" cy="386486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6309360" y="1459992"/>
            <a:ext cx="5401056" cy="46238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871728" y="219456"/>
            <a:ext cx="10872216" cy="59344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731264" y="2331720"/>
            <a:ext cx="8894064" cy="386486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448056" y="539496"/>
            <a:ext cx="10460736" cy="6096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6309360" y="1459992"/>
            <a:ext cx="5401056" cy="46238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6309360" y="1459992"/>
            <a:ext cx="5401056" cy="46238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"/>
          <p:cNvSpPr/>
          <p:nvPr/>
        </p:nvSpPr>
        <p:spPr>
          <a:xfrm>
            <a:off x="5736336" y="231648"/>
            <a:ext cx="2828544" cy="731520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algn="r" indent="0">
              <a:spcAft>
                <a:spcPts val="14490"/>
              </a:spcAft>
            </a:pPr>
            <a:r>
              <a:rPr lang="en-US" sz="6600">
                <a:latin typeface="Sylfaen"/>
              </a:rPr>
              <a:t>Sermon</a:t>
            </a:r>
          </a:p>
        </p:txBody>
      </p:sp>
      <p:sp>
        <p:nvSpPr>
          <p:cNvPr id="3" name=""/>
          <p:cNvSpPr/>
          <p:nvPr/>
        </p:nvSpPr>
        <p:spPr>
          <a:xfrm>
            <a:off x="4992624" y="3593592"/>
            <a:ext cx="3502152" cy="701040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algn="r" indent="0">
              <a:spcBef>
                <a:spcPts val="14490"/>
              </a:spcBef>
            </a:pPr>
            <a:r>
              <a:rPr lang="en-US" i="1" sz="8000">
                <a:latin typeface="Consolas"/>
              </a:rPr>
              <a:t>W</a:t>
            </a:r>
            <a:r>
              <a:rPr lang="en-US" b="1" sz="6400">
                <a:latin typeface="Times New Roman"/>
              </a:rPr>
              <a:t> </a:t>
            </a:r>
            <a:r>
              <a:rPr lang="en-US" sz="6300" spc="-200">
                <a:latin typeface="Sylfaen"/>
              </a:rPr>
              <a:t>9</a:t>
            </a:r>
            <a:r>
              <a:rPr lang="en-US" b="1" sz="6400">
                <a:latin typeface="Times New Roman"/>
              </a:rPr>
              <a:t>:</a:t>
            </a:r>
            <a:r>
              <a:rPr lang="en-US" sz="6300" spc="-200">
                <a:latin typeface="Sylfaen"/>
              </a:rPr>
              <a:t>51-62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3360" y="249936"/>
            <a:ext cx="11783568" cy="65653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3360" y="249936"/>
            <a:ext cx="11783568" cy="6574536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3553968" y="6458712"/>
            <a:ext cx="280416" cy="280416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4100">
                <a:latin typeface="Sylfaen"/>
              </a:rPr>
              <a:t>o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31648" y="249936"/>
            <a:ext cx="11335512" cy="310286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10312" y="249936"/>
            <a:ext cx="11786616" cy="605637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01168" y="249936"/>
            <a:ext cx="11795760" cy="657148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"/>
          <p:cNvSpPr/>
          <p:nvPr/>
        </p:nvSpPr>
        <p:spPr>
          <a:xfrm>
            <a:off x="5736336" y="231648"/>
            <a:ext cx="2828544" cy="731520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>
              <a:spcAft>
                <a:spcPts val="14490"/>
              </a:spcAft>
            </a:pPr>
            <a:r>
              <a:rPr lang="en-US" sz="6600">
                <a:latin typeface="Sylfaen"/>
              </a:rPr>
              <a:t>Sermon</a:t>
            </a:r>
          </a:p>
        </p:txBody>
      </p:sp>
      <p:sp>
        <p:nvSpPr>
          <p:cNvPr id="3" name=""/>
          <p:cNvSpPr/>
          <p:nvPr/>
        </p:nvSpPr>
        <p:spPr>
          <a:xfrm>
            <a:off x="4992624" y="3593592"/>
            <a:ext cx="3502152" cy="701040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>
              <a:spcBef>
                <a:spcPts val="14490"/>
              </a:spcBef>
            </a:pPr>
            <a:r>
              <a:rPr lang="en-US" i="1" sz="8000">
                <a:latin typeface="Consolas"/>
              </a:rPr>
              <a:t>W</a:t>
            </a:r>
            <a:r>
              <a:rPr lang="en-US" b="1" sz="6400">
                <a:latin typeface="Times New Roman"/>
              </a:rPr>
              <a:t> </a:t>
            </a:r>
            <a:r>
              <a:rPr lang="en-US" sz="6300" spc="-200">
                <a:latin typeface="Sylfaen"/>
              </a:rPr>
              <a:t>9</a:t>
            </a:r>
            <a:r>
              <a:rPr lang="en-US" b="1" sz="6400">
                <a:latin typeface="Times New Roman"/>
              </a:rPr>
              <a:t>:</a:t>
            </a:r>
            <a:r>
              <a:rPr lang="en-US" sz="6300" spc="-200">
                <a:latin typeface="Sylfaen"/>
              </a:rPr>
              <a:t>51-62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5145024" y="2575560"/>
            <a:ext cx="1898904" cy="856488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7805928" y="2118360"/>
            <a:ext cx="4191000" cy="4593336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5026152" y="3779520"/>
            <a:ext cx="2151888" cy="615696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6600">
                <a:latin typeface="Sylfaen"/>
              </a:rPr>
              <a:t>Creed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"/>
          <p:cNvSpPr/>
          <p:nvPr/>
        </p:nvSpPr>
        <p:spPr>
          <a:xfrm>
            <a:off x="3681984" y="5815584"/>
            <a:ext cx="2176272" cy="512064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4500">
                <a:latin typeface="Sylfaen"/>
              </a:rPr>
              <a:t>SIUOUI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25552" y="295656"/>
            <a:ext cx="6083808" cy="108661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627632" y="1441704"/>
            <a:ext cx="8372856" cy="329793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027176" y="219456"/>
            <a:ext cx="10668000" cy="57668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649224" y="1453896"/>
            <a:ext cx="2484120" cy="80772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6723888" y="243840"/>
            <a:ext cx="5273040" cy="64678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43256" y="234696"/>
            <a:ext cx="6486144" cy="11807952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5724144" y="5623560"/>
            <a:ext cx="783336" cy="3075432"/>
          </a:xfrm>
          <a:prstGeom prst="rect">
            <a:avLst/>
          </a:prstGeom>
        </p:spPr>
        <p:txBody>
          <a:bodyPr lIns="0" tIns="0" rIns="0" bIns="0" vert="vert" wrap="none">
            <a:noAutofit/>
          </a:bodyPr>
          <a:p>
            <a:pPr indent="0"/>
            <a:r>
              <a:rPr lang="en-US" u="sng" sz="6600">
                <a:latin typeface="Sylfaen"/>
              </a:rPr>
              <a:t>Offering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"/>
          <p:cNvSpPr/>
          <p:nvPr/>
        </p:nvSpPr>
        <p:spPr>
          <a:xfrm>
            <a:off x="64008" y="124968"/>
            <a:ext cx="11375136" cy="6406896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marL="4584700" indent="0">
              <a:spcAft>
                <a:spcPts val="1260"/>
              </a:spcAft>
            </a:pPr>
            <a:r>
              <a:rPr lang="en-US" u="sng" sz="6600" spc="-100">
                <a:latin typeface="Sylfaen"/>
              </a:rPr>
              <a:t>||fc Offering</a:t>
            </a:r>
          </a:p>
          <a:p>
            <a:pPr indent="0">
              <a:spcAft>
                <a:spcPts val="1470"/>
              </a:spcAft>
            </a:pPr>
            <a:r>
              <a:rPr lang="en-US" i="1" sz="7700" spc="-800">
                <a:latin typeface="Courier New"/>
              </a:rPr>
              <a:t>mfAWum±.mmp</a:t>
            </a:r>
            <a:r>
              <a:rPr lang="en-US" sz="6600" spc="-100">
                <a:latin typeface="Sylfaen"/>
              </a:rPr>
              <a:t> o:</a:t>
            </a:r>
          </a:p>
          <a:p>
            <a:pPr marL="1130300" indent="0">
              <a:spcAft>
                <a:spcPts val="1260"/>
              </a:spcAft>
            </a:pPr>
            <a:r>
              <a:rPr lang="en-US" b="1" sz="4000" spc="-50">
                <a:latin typeface="Sylfaen"/>
              </a:rPr>
              <a:t>: SALEM-SAM SHING LUTHERAN CHURCH</a:t>
            </a:r>
          </a:p>
          <a:p>
            <a:pPr algn="just" indent="0">
              <a:spcAft>
                <a:spcPts val="1470"/>
              </a:spcAft>
            </a:pPr>
            <a:r>
              <a:rPr lang="en-US" i="1" sz="7700" spc="-800">
                <a:latin typeface="Courier New"/>
              </a:rPr>
              <a:t>Mf:</a:t>
            </a:r>
            <a:r>
              <a:rPr lang="en-US" sz="6600" spc="-100">
                <a:latin typeface="Sylfaen"/>
              </a:rPr>
              <a:t> *    (</a:t>
            </a:r>
            <a:r>
              <a:rPr lang="en-US" sz="1000" spc="250">
                <a:latin typeface="Sylfaen"/>
              </a:rPr>
              <a:t>012</a:t>
            </a:r>
            <a:r>
              <a:rPr lang="en-US" sz="6600" spc="-100">
                <a:latin typeface="Sylfaen"/>
              </a:rPr>
              <a:t>)</a:t>
            </a:r>
          </a:p>
          <a:p>
            <a:pPr marL="1130300" indent="0">
              <a:spcAft>
                <a:spcPts val="5880"/>
              </a:spcAft>
            </a:pPr>
            <a:r>
              <a:rPr lang="en-US" sz="3800" spc="-100">
                <a:latin typeface="Sylfaen"/>
              </a:rPr>
              <a:t>: 012-710-00035109</a:t>
            </a:r>
          </a:p>
          <a:p>
            <a:pPr indent="0">
              <a:spcAft>
                <a:spcPts val="840"/>
              </a:spcAft>
            </a:pPr>
            <a:r>
              <a:rPr lang="en-US" sz="6600" spc="-100">
                <a:latin typeface="Sylfaen"/>
              </a:rPr>
              <a:t>whatsA</a:t>
            </a:r>
            <a:r>
              <a:rPr lang="en-US" baseline="-25000" sz="6600" spc="-100">
                <a:latin typeface="Sylfaen"/>
              </a:rPr>
              <a:t>PP</a:t>
            </a:r>
            <a:r>
              <a:rPr lang="en-US" sz="6600" spc="-100">
                <a:latin typeface="Sylfaen"/>
              </a:rPr>
              <a:t>pj“m^”fm^,</a:t>
            </a:r>
          </a:p>
          <a:p>
            <a:pPr indent="0"/>
            <a:r>
              <a:rPr lang="en-US" i="1" sz="7700" spc="-800">
                <a:latin typeface="Courier New"/>
              </a:rPr>
              <a:t>#$UdS&amp;lkm</a:t>
            </a:r>
            <a:r>
              <a:rPr lang="en-US" sz="6600" spc="-100">
                <a:latin typeface="Sylfaen"/>
              </a:rPr>
              <a:t> **it#^IHRA+—*it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28600" y="1670304"/>
            <a:ext cx="5062728" cy="85923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28600" y="283464"/>
            <a:ext cx="5263896" cy="113598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28600" y="283464"/>
            <a:ext cx="5849112" cy="113598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"/>
          <p:cNvSpPr/>
          <p:nvPr/>
        </p:nvSpPr>
        <p:spPr>
          <a:xfrm>
            <a:off x="4861560" y="3791712"/>
            <a:ext cx="2468880" cy="771144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6600" spc="-100">
                <a:latin typeface="Sylfaen"/>
              </a:rPr>
              <a:t>Prayer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469136" y="3468624"/>
            <a:ext cx="9083040" cy="31668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655320" y="1444752"/>
            <a:ext cx="9994392" cy="38679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633728" y="2380488"/>
            <a:ext cx="8662416" cy="39319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255520" y="1438656"/>
            <a:ext cx="829056" cy="359664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2383536" y="1944624"/>
            <a:ext cx="560832" cy="323088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908304" y="2468880"/>
            <a:ext cx="1621536" cy="78638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2974848" y="2462784"/>
            <a:ext cx="8357616" cy="893064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5907024" y="445008"/>
            <a:ext cx="4547616" cy="518160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6600" spc="-100">
                <a:latin typeface="Sylfaen"/>
              </a:rPr>
              <a:t>econcmation</a:t>
            </a:r>
          </a:p>
        </p:txBody>
      </p:sp>
      <p:sp>
        <p:nvSpPr>
          <p:cNvPr id="7" name=""/>
          <p:cNvSpPr/>
          <p:nvPr/>
        </p:nvSpPr>
        <p:spPr>
          <a:xfrm>
            <a:off x="2407920" y="1767840"/>
            <a:ext cx="475488" cy="121920"/>
          </a:xfrm>
          <a:prstGeom prst="rect">
            <a:avLst/>
          </a:prstGeom>
          <a:solidFill>
            <a:srgbClr val="000000"/>
          </a:solidFill>
        </p:spPr>
        <p:txBody>
          <a:bodyPr lIns="0" tIns="0" rIns="0" bIns="0" wrap="none">
            <a:noAutofit/>
          </a:bodyPr>
          <a:p>
            <a:pPr indent="0"/>
            <a:r>
              <a:rPr lang="en-US" sz="1500">
                <a:solidFill>
                  <a:srgbClr val="FFFFFF"/>
                </a:solidFill>
                <a:latin typeface="Courier New"/>
              </a:rPr>
              <a:t>n rj</a:t>
            </a:r>
          </a:p>
        </p:txBody>
      </p:sp>
      <p:sp>
        <p:nvSpPr>
          <p:cNvPr id="8" name=""/>
          <p:cNvSpPr/>
          <p:nvPr/>
        </p:nvSpPr>
        <p:spPr>
          <a:xfrm>
            <a:off x="3102864" y="1243584"/>
            <a:ext cx="6266688" cy="1048512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algn="just" indent="0"/>
            <a:r>
              <a:rPr lang="en-US" cap="small" sz="6600" spc="-100">
                <a:latin typeface="Sylfaen"/>
              </a:rPr>
              <a:t>jr </a:t>
            </a:r>
            <a:r>
              <a:rPr lang="en-US" sz="6400">
                <a:latin typeface="Sylfaen"/>
              </a:rPr>
              <a:t>:-timnwwRtt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3188208" y="228600"/>
            <a:ext cx="5809488" cy="880872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816608" y="1463040"/>
            <a:ext cx="9927336" cy="51968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5145024" y="2587752"/>
            <a:ext cx="1905000" cy="844296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4837176" y="3791712"/>
            <a:ext cx="2526792" cy="771144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6600" spc="-100">
                <a:latin typeface="Sylfaen"/>
              </a:rPr>
              <a:t>Report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871216" y="402336"/>
            <a:ext cx="1901952" cy="481584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2048256" y="2883408"/>
            <a:ext cx="1176528" cy="371856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PictId2"/>
          <a:stretch>
            <a:fillRect/>
          </a:stretch>
        </p:blipFill>
        <p:spPr>
          <a:xfrm>
            <a:off x="2648712" y="5071872"/>
            <a:ext cx="396240" cy="37795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PictId3"/>
          <a:stretch>
            <a:fillRect/>
          </a:stretch>
        </p:blipFill>
        <p:spPr>
          <a:xfrm>
            <a:off x="3346704" y="5077968"/>
            <a:ext cx="521208" cy="37185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PictId4"/>
          <a:stretch>
            <a:fillRect/>
          </a:stretch>
        </p:blipFill>
        <p:spPr>
          <a:xfrm>
            <a:off x="3870960" y="5074920"/>
            <a:ext cx="768096" cy="38100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PictId5"/>
          <a:stretch>
            <a:fillRect/>
          </a:stretch>
        </p:blipFill>
        <p:spPr>
          <a:xfrm>
            <a:off x="222504" y="5800344"/>
            <a:ext cx="4233672" cy="393192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PictId6"/>
          <a:stretch>
            <a:fillRect/>
          </a:stretch>
        </p:blipFill>
        <p:spPr>
          <a:xfrm>
            <a:off x="5394960" y="1417320"/>
            <a:ext cx="6224016" cy="4047744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170688" y="292608"/>
            <a:ext cx="2596896" cy="609600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3800" spc="-100">
                <a:latin typeface="Sylfaen"/>
              </a:rPr>
              <a:t>2022^7J! 3</a:t>
            </a:r>
          </a:p>
        </p:txBody>
      </p:sp>
      <p:sp>
        <p:nvSpPr>
          <p:cNvPr id="10" name=""/>
          <p:cNvSpPr/>
          <p:nvPr/>
        </p:nvSpPr>
        <p:spPr>
          <a:xfrm>
            <a:off x="256032" y="1328928"/>
            <a:ext cx="2974848" cy="475488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6600" spc="-100">
                <a:latin typeface="Sylfaen"/>
              </a:rPr>
              <a:t>iiiii:</a:t>
            </a:r>
          </a:p>
        </p:txBody>
      </p:sp>
      <p:sp>
        <p:nvSpPr>
          <p:cNvPr id="11" name=""/>
          <p:cNvSpPr/>
          <p:nvPr/>
        </p:nvSpPr>
        <p:spPr>
          <a:xfrm>
            <a:off x="188976" y="2353056"/>
            <a:ext cx="195072" cy="176784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1500" spc="-50">
                <a:latin typeface="Sylfaen"/>
              </a:rPr>
              <a:t>p-</a:t>
            </a:r>
          </a:p>
        </p:txBody>
      </p:sp>
      <p:sp>
        <p:nvSpPr>
          <p:cNvPr id="12" name=""/>
          <p:cNvSpPr/>
          <p:nvPr/>
        </p:nvSpPr>
        <p:spPr>
          <a:xfrm>
            <a:off x="176784" y="2938272"/>
            <a:ext cx="981456" cy="329184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3500">
                <a:latin typeface="Sylfaen"/>
              </a:rPr>
              <a:t>#*S:</a:t>
            </a:r>
          </a:p>
        </p:txBody>
      </p:sp>
      <p:sp>
        <p:nvSpPr>
          <p:cNvPr id="13" name=""/>
          <p:cNvSpPr/>
          <p:nvPr/>
        </p:nvSpPr>
        <p:spPr>
          <a:xfrm>
            <a:off x="1652016" y="3066288"/>
            <a:ext cx="73152" cy="182880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2000">
                <a:latin typeface="Sylfaen"/>
              </a:rPr>
              <a:t>1</a:t>
            </a:r>
          </a:p>
        </p:txBody>
      </p:sp>
      <p:sp>
        <p:nvSpPr>
          <p:cNvPr id="14" name=""/>
          <p:cNvSpPr/>
          <p:nvPr/>
        </p:nvSpPr>
        <p:spPr>
          <a:xfrm>
            <a:off x="3066288" y="5077968"/>
            <a:ext cx="365760" cy="353568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6600" spc="-100">
                <a:latin typeface="Sylfaen"/>
              </a:rPr>
              <a:t>if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4096512" y="2578608"/>
            <a:ext cx="4002024" cy="197510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450848" y="219456"/>
            <a:ext cx="3883152" cy="5193792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192024" y="6388608"/>
            <a:ext cx="2752344" cy="271272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1900">
                <a:latin typeface="Sylfaen"/>
              </a:rPr>
              <a:t>(SUM [Music 2000 </a:t>
            </a:r>
            <a:r>
              <a:rPr lang="en-US" cap="small" sz="1900">
                <a:latin typeface="Sylfaen"/>
              </a:rPr>
              <a:t>IfJpPT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0" y="219456"/>
            <a:ext cx="4538472" cy="856488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0" y="1581912"/>
            <a:ext cx="6662928" cy="45963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810512" y="1755648"/>
            <a:ext cx="8564880" cy="3852672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192024" y="6388608"/>
            <a:ext cx="2752344" cy="271272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1900">
                <a:latin typeface="Sylfaen"/>
              </a:rPr>
              <a:t>(SUM [Music 2000 </a:t>
            </a:r>
            <a:r>
              <a:rPr lang="en-US" cap="small" sz="1900">
                <a:latin typeface="Sylfaen"/>
              </a:rPr>
              <a:t>IfJpPT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3642360" y="234696"/>
            <a:ext cx="4904232" cy="20604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316480" y="219456"/>
            <a:ext cx="7555992" cy="856488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091184" y="1734312"/>
            <a:ext cx="10863072" cy="4443984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192024" y="6388608"/>
            <a:ext cx="2752344" cy="271272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1900">
                <a:latin typeface="Sylfaen"/>
              </a:rPr>
              <a:t>(SUM [Music 2000 </a:t>
            </a:r>
            <a:r>
              <a:rPr lang="en-US" cap="small" sz="1900">
                <a:latin typeface="Sylfaen"/>
              </a:rPr>
              <a:t>IfJpPT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"/>
          <p:cNvSpPr/>
          <p:nvPr/>
        </p:nvSpPr>
        <p:spPr>
          <a:xfrm>
            <a:off x="192024" y="6388608"/>
            <a:ext cx="2752344" cy="271272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1900">
                <a:latin typeface="Sylfaen"/>
              </a:rPr>
              <a:t>(SUM [Music 2000 </a:t>
            </a:r>
            <a:r>
              <a:rPr lang="en-US" cap="small" sz="1900">
                <a:latin typeface="Sylfaen"/>
              </a:rPr>
              <a:t>IfJpPT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1810512" y="1755648"/>
            <a:ext cx="8564880" cy="3852672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192024" y="6388608"/>
            <a:ext cx="2752344" cy="271272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1900">
                <a:latin typeface="Sylfaen"/>
              </a:rPr>
              <a:t>(SUM [Music 2000 </a:t>
            </a:r>
            <a:r>
              <a:rPr lang="en-US" cap="small" sz="1900">
                <a:latin typeface="Sylfaen"/>
              </a:rPr>
              <a:t>IfJpPT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316480" y="219456"/>
            <a:ext cx="7555992" cy="856488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PictId1"/>
          <a:stretch>
            <a:fillRect/>
          </a:stretch>
        </p:blipFill>
        <p:spPr>
          <a:xfrm>
            <a:off x="1091184" y="1734312"/>
            <a:ext cx="10863072" cy="4443984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192024" y="6388608"/>
            <a:ext cx="2752344" cy="271272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1900">
                <a:latin typeface="Sylfaen"/>
              </a:rPr>
              <a:t>(SUM [Music 2000 </a:t>
            </a:r>
            <a:r>
              <a:rPr lang="en-US" cap="small" sz="1900">
                <a:latin typeface="Sylfaen"/>
              </a:rPr>
              <a:t>IfJpPT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"/>
          <p:cNvSpPr/>
          <p:nvPr/>
        </p:nvSpPr>
        <p:spPr>
          <a:xfrm>
            <a:off x="192024" y="6388608"/>
            <a:ext cx="2752344" cy="271272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1900">
                <a:latin typeface="Sylfaen"/>
              </a:rPr>
              <a:t>(SUM [Music 2000 </a:t>
            </a:r>
            <a:r>
              <a:rPr lang="en-US" cap="small" sz="1900">
                <a:latin typeface="Sylfaen"/>
              </a:rPr>
              <a:t>IfJpPT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"/>
          <p:cNvSpPr/>
          <p:nvPr/>
        </p:nvSpPr>
        <p:spPr>
          <a:xfrm>
            <a:off x="192024" y="6388608"/>
            <a:ext cx="2752344" cy="271272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indent="0"/>
            <a:r>
              <a:rPr lang="en-US" sz="1900">
                <a:latin typeface="Sylfaen"/>
              </a:rPr>
              <a:t>(SUM [Music 2000 </a:t>
            </a:r>
            <a:r>
              <a:rPr lang="en-US" cap="small" sz="1900">
                <a:latin typeface="Sylfaen"/>
              </a:rPr>
              <a:t>IfJpPT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"/>
          <p:cNvSpPr/>
          <p:nvPr/>
        </p:nvSpPr>
        <p:spPr>
          <a:xfrm>
            <a:off x="3974592" y="3779520"/>
            <a:ext cx="4227576" cy="615696"/>
          </a:xfrm>
          <a:prstGeom prst="rect">
            <a:avLst/>
          </a:prstGeom>
        </p:spPr>
        <p:txBody>
          <a:bodyPr lIns="0" tIns="0" rIns="0" bIns="0" wrap="none">
            <a:noAutofit/>
          </a:bodyPr>
          <a:p>
            <a:pPr algn="ctr" indent="0"/>
            <a:r>
              <a:rPr lang="en-US" sz="6600" spc="-100">
                <a:latin typeface="Sylfaen"/>
              </a:rPr>
              <a:t>Benediction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6150864" y="2161032"/>
            <a:ext cx="4389120" cy="11917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"/>
          <p:cNvPicPr>
            <a:picLocks noChangeAspect="1"/>
          </p:cNvPicPr>
          <p:nvPr/>
        </p:nvPicPr>
        <p:blipFill>
          <a:blip r:embed="rPictId0"/>
          <a:stretch>
            <a:fillRect/>
          </a:stretch>
        </p:blipFill>
        <p:spPr>
          <a:xfrm>
            <a:off x="2889504" y="234696"/>
            <a:ext cx="6141720" cy="311810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core.xml><?xml version="1.0" encoding="utf-8"?>
<cp:coreProperties xmlns:cp="http://schemas.openxmlformats.org/package/2006/metadata/core-properties" xmlns:dc="http://purl.org/dc/elements/1.1/">
  <dc:title>20220626主日崇拜程序投影片.pptx</dc:title>
  <dc:subject/>
  <dc:creator/>
  <cp:keywords/>
</cp:coreProperties>
</file>